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315200" cy="411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2"/>
    <p:restoredTop sz="96327"/>
  </p:normalViewPr>
  <p:slideViewPr>
    <p:cSldViewPr snapToGrid="0" snapToObjects="1">
      <p:cViewPr varScale="1">
        <p:scale>
          <a:sx n="185" d="100"/>
          <a:sy n="185" d="100"/>
        </p:scale>
        <p:origin x="-132" y="-84"/>
      </p:cViewPr>
      <p:guideLst>
        <p:guide orient="horz" pos="129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73418"/>
            <a:ext cx="5486400" cy="143256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61223"/>
            <a:ext cx="5486400" cy="993457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219075"/>
            <a:ext cx="1577340" cy="348710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19075"/>
            <a:ext cx="4640580" cy="34871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025843"/>
            <a:ext cx="6309360" cy="1711642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2753678"/>
            <a:ext cx="6309360" cy="900112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1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095375"/>
            <a:ext cx="3108960" cy="26108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095375"/>
            <a:ext cx="3108960" cy="26108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7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19075"/>
            <a:ext cx="6309360" cy="7953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3" y="1008698"/>
            <a:ext cx="3094672" cy="494347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3" y="1503045"/>
            <a:ext cx="3094672" cy="22107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008698"/>
            <a:ext cx="3109913" cy="494347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1503045"/>
            <a:ext cx="3109913" cy="22107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74320"/>
            <a:ext cx="2359342" cy="96012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592455"/>
            <a:ext cx="3703320" cy="2924175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234440"/>
            <a:ext cx="2359342" cy="228695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2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74320"/>
            <a:ext cx="2359342" cy="96012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592455"/>
            <a:ext cx="3703320" cy="2924175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234440"/>
            <a:ext cx="2359342" cy="228695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19075"/>
            <a:ext cx="6309360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095375"/>
            <a:ext cx="630936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3813810"/>
            <a:ext cx="164592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391A-869E-034E-9C04-26FEF8A2A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3813810"/>
            <a:ext cx="246888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3813810"/>
            <a:ext cx="164592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xmlns="" id="{B3EA5933-3819-DE43-A75F-1071FD7F6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407"/>
            <a:ext cx="7315200" cy="4114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04C0F-EB02-E448-B737-A8945F5C5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146" y="900519"/>
            <a:ext cx="4371278" cy="746276"/>
          </a:xfrm>
        </p:spPr>
        <p:txBody>
          <a:bodyPr anchor="ctr" anchorCtr="0">
            <a:noAutofit/>
          </a:bodyPr>
          <a:lstStyle/>
          <a:p>
            <a:pPr algn="l">
              <a:lnSpc>
                <a:spcPts val="368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5D4236-705D-284E-A628-0A6885BEF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931" y="1860696"/>
            <a:ext cx="3452833" cy="471845"/>
          </a:xfrm>
          <a:solidFill>
            <a:srgbClr val="023F85"/>
          </a:solidFill>
        </p:spPr>
        <p:txBody>
          <a:bodyPr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vaccine for over 18s only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 vaccine for those +8 weeks post 1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dose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274BF8F1-F799-8549-8EB2-4B25D02317B2}"/>
              </a:ext>
            </a:extLst>
          </p:cNvPr>
          <p:cNvSpPr txBox="1">
            <a:spLocks/>
          </p:cNvSpPr>
          <p:nvPr/>
        </p:nvSpPr>
        <p:spPr>
          <a:xfrm>
            <a:off x="0" y="3878129"/>
            <a:ext cx="7315200" cy="208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54864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Help protect yourself, your family and your friends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AFEB5A9-500A-F14A-AA97-18735F3846AE}"/>
              </a:ext>
            </a:extLst>
          </p:cNvPr>
          <p:cNvSpPr txBox="1">
            <a:spLocks/>
          </p:cNvSpPr>
          <p:nvPr/>
        </p:nvSpPr>
        <p:spPr>
          <a:xfrm>
            <a:off x="195146" y="1390057"/>
            <a:ext cx="3813718" cy="5559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548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walk-in clinic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F2241B0D-D9ED-CF46-B708-4DB8C3BE2C36}"/>
              </a:ext>
            </a:extLst>
          </p:cNvPr>
          <p:cNvSpPr txBox="1">
            <a:spLocks/>
          </p:cNvSpPr>
          <p:nvPr/>
        </p:nvSpPr>
        <p:spPr>
          <a:xfrm>
            <a:off x="289932" y="2310033"/>
            <a:ext cx="3452833" cy="124163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54864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n-US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 August 2021</a:t>
            </a:r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08:30 </a:t>
            </a:r>
            <a:r>
              <a:rPr lang="en-US" sz="15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16:00</a:t>
            </a:r>
            <a:endParaRPr lang="en-US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 Vaccination Centre, </a:t>
            </a: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Fly Avenue,</a:t>
            </a: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Swindon,</a:t>
            </a: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SN2 2EY</a:t>
            </a:r>
          </a:p>
          <a:p>
            <a:pPr algn="l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150" y="99793"/>
            <a:ext cx="2939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Pfizer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2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9529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54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Covid-19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Darren (NHS SOUTH, CENTRAL AND WEST COMMISSIONING SUPPORT UNIT)</dc:creator>
  <cp:lastModifiedBy>Mike Tidy</cp:lastModifiedBy>
  <cp:revision>27</cp:revision>
  <dcterms:created xsi:type="dcterms:W3CDTF">2021-07-05T14:54:56Z</dcterms:created>
  <dcterms:modified xsi:type="dcterms:W3CDTF">2021-08-23T16:00:54Z</dcterms:modified>
</cp:coreProperties>
</file>